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b.stroud@nasa.gov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635" y="-147146"/>
            <a:ext cx="12454759" cy="71470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650224" y="781188"/>
            <a:ext cx="1040524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cs typeface="Times New Roman" panose="02020603050405020304" pitchFamily="18" charset="0"/>
              </a:rPr>
              <a:t>Breakout Sessions 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E829E-0420-364E-AD3F-2F002A42E45D}"/>
              </a:ext>
            </a:extLst>
          </p:cNvPr>
          <p:cNvSpPr txBox="1"/>
          <p:nvPr/>
        </p:nvSpPr>
        <p:spPr>
          <a:xfrm>
            <a:off x="452182" y="1533409"/>
            <a:ext cx="114352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Three breakouts</a:t>
            </a:r>
            <a:r>
              <a:rPr lang="en-US" sz="2400" dirty="0">
                <a:cs typeface="Times New Roman" panose="02020603050405020304" pitchFamily="18" charset="0"/>
              </a:rPr>
              <a:t>: biomass, atmospheric flux, oceans and wet carbon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breakout sessions are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self-assigned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Times New Roman" panose="02020603050405020304" pitchFamily="18" charset="0"/>
              </a:rPr>
              <a:t>We will request a </a:t>
            </a:r>
            <a:r>
              <a:rPr lang="en-US" sz="2400" b="1" dirty="0">
                <a:cs typeface="Times New Roman" panose="02020603050405020304" pitchFamily="18" charset="0"/>
              </a:rPr>
              <a:t>volunteer to be the lead of each breakout session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A single Power Point slide </a:t>
            </a:r>
            <a:r>
              <a:rPr lang="en-US" sz="2400" dirty="0">
                <a:cs typeface="Times New Roman" panose="02020603050405020304" pitchFamily="18" charset="0"/>
              </a:rPr>
              <a:t>will be created by the lead to summarize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Please send your slide to </a:t>
            </a:r>
            <a:r>
              <a:rPr lang="en-US" sz="2400" b="1" dirty="0"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david.b.stroud@nasa.gov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and he will display the slide for you at 16:30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cs typeface="Times New Roman" panose="02020603050405020304" pitchFamily="18" charset="0"/>
              </a:rPr>
              <a:t>Lead reports a 5-minute summary </a:t>
            </a:r>
            <a:r>
              <a:rPr lang="en-US" sz="2400" dirty="0">
                <a:cs typeface="Times New Roman" panose="02020603050405020304" pitchFamily="18" charset="0"/>
              </a:rPr>
              <a:t>of the discussion and key takeaways of the discussion during the Plenary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125" y="-147146"/>
            <a:ext cx="12453591" cy="71260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D8A0FA-2B94-432A-8044-9FEEE8FB79D9}"/>
              </a:ext>
            </a:extLst>
          </p:cNvPr>
          <p:cNvSpPr txBox="1"/>
          <p:nvPr/>
        </p:nvSpPr>
        <p:spPr>
          <a:xfrm>
            <a:off x="966249" y="1598977"/>
            <a:ext cx="101914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Strengths of CMS stakeholder engagement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What is working well? Share experiences.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What have you learned from stakeholders? From scientists?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Gaps in CMS Stakeholder membership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Who are the major stakeholders? Who is missing? Who should we focus on engaging with in the next phase?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Challenges and barriers for effective stakeholder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Share your experiences, lessons learned, and recommendations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to </a:t>
            </a:r>
            <a:r>
              <a:rPr lang="en-US" sz="2400"/>
              <a:t>develop better connections </a:t>
            </a:r>
            <a:r>
              <a:rPr lang="en-US" sz="2400" dirty="0"/>
              <a:t>between projects and stakeholders?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What support do you need moving forward?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FE6672-40EA-8E48-8624-D22619DAA4A7}"/>
              </a:ext>
            </a:extLst>
          </p:cNvPr>
          <p:cNvSpPr txBox="1"/>
          <p:nvPr/>
        </p:nvSpPr>
        <p:spPr>
          <a:xfrm>
            <a:off x="593698" y="776429"/>
            <a:ext cx="1040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Breakout Sessions Guidance Questions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Sharpe, Natalie L. (GSFC-618.0)[SCIENCE SYSTEMS AND APPLICATIONS INC]</cp:lastModifiedBy>
  <cp:revision>20</cp:revision>
  <dcterms:created xsi:type="dcterms:W3CDTF">2019-11-05T21:24:57Z</dcterms:created>
  <dcterms:modified xsi:type="dcterms:W3CDTF">2021-11-15T20:12:11Z</dcterms:modified>
</cp:coreProperties>
</file>